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78B6-0245-4E89-8D54-88046DCA4D03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4ECC7-97A8-4A28-8C90-CC72D6244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49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978B6-0245-4E89-8D54-88046DCA4D03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4ECC7-97A8-4A28-8C90-CC72D6244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54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t-RU" altLang="ru-RU" sz="4000" smtClean="0"/>
              <a:t>Кылган гамәлләрнең тавышы бөтен сүздән көчлерәк яңгырый </a:t>
            </a:r>
            <a:endParaRPr lang="ru-RU" alt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57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t-RU" altLang="ru-RU" smtClean="0"/>
              <a:t>Укучыларны һәрьяклап үстерү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32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smtClean="0"/>
              <a:t>ФУНКЦИОНАЛЬ ГРАМОТАЛЫЛЫК </a:t>
            </a:r>
            <a:endParaRPr lang="ru-RU" altLang="ru-RU" sz="3600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96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Уку к</a:t>
            </a:r>
            <a:r>
              <a:rPr lang="tt-RU" altLang="ru-RU" smtClean="0"/>
              <a:t>үнекмәләре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67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Текстны аңлату алымнары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76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/>
              <a:t>Функциональ грамоталылыкны формалаштыру </a:t>
            </a:r>
            <a:endParaRPr lang="ru-RU" altLang="ru-RU" sz="28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27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88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37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altLang="ru-RU" smtClean="0"/>
              <a:t>Блум ромашкасы алымы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23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altLang="ru-RU" b="1" smtClean="0"/>
              <a:t>“Ыргытылган таш” алымы</a:t>
            </a:r>
            <a:r>
              <a:rPr lang="ru-RU" altLang="ru-RU" b="1" smtClean="0"/>
              <a:t/>
            </a:r>
            <a:br>
              <a:rPr lang="ru-RU" altLang="ru-RU" b="1" smtClean="0"/>
            </a:b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08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01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tx1"/>
                </a:solidFill>
              </a:rPr>
              <a:t>Укытучы нинди алымнар кулланган?</a:t>
            </a:r>
            <a:endParaRPr lang="ru-RU" altLang="ru-RU" smtClean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1108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77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06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88637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97122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t-RU" altLang="ru-RU" sz="6000" smtClean="0">
                <a:solidFill>
                  <a:srgbClr val="FFFF00"/>
                </a:solidFill>
              </a:rPr>
              <a:t> </a:t>
            </a:r>
            <a:endParaRPr lang="ru-RU" altLang="ru-RU" sz="6000" smtClean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76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43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40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359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8458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/>
            <a:r>
              <a:rPr lang="tt-RU" altLang="ru-RU" sz="2800" b="1" i="1" smtClean="0">
                <a:latin typeface="Monotype Corsiva" pitchFamily="66" charset="0"/>
              </a:rPr>
              <a:t/>
            </a:r>
            <a:br>
              <a:rPr lang="tt-RU" altLang="ru-RU" sz="2800" b="1" i="1" smtClean="0">
                <a:latin typeface="Monotype Corsiva" pitchFamily="66" charset="0"/>
              </a:rPr>
            </a:br>
            <a:r>
              <a:rPr lang="tt-RU" altLang="ru-RU" sz="2800" b="1" i="1" smtClean="0">
                <a:latin typeface="Monotype Corsiva" pitchFamily="66" charset="0"/>
              </a:rPr>
              <a:t/>
            </a:r>
            <a:br>
              <a:rPr lang="tt-RU" altLang="ru-RU" sz="2800" b="1" i="1" smtClean="0">
                <a:latin typeface="Monotype Corsiva" pitchFamily="66" charset="0"/>
              </a:rPr>
            </a:br>
            <a:r>
              <a:rPr lang="tt-RU" altLang="ru-RU" sz="3200" b="1" i="1" smtClean="0">
                <a:latin typeface="Monotype Corsiva" pitchFamily="66" charset="0"/>
              </a:rPr>
              <a:t>Мастер-класс</a:t>
            </a:r>
            <a:r>
              <a:rPr lang="tt-RU" altLang="ru-RU" sz="2800" b="1" i="1" smtClean="0">
                <a:latin typeface="Monotype Corsiva" pitchFamily="66" charset="0"/>
              </a:rPr>
              <a:t/>
            </a:r>
            <a:br>
              <a:rPr lang="tt-RU" altLang="ru-RU" sz="2800" b="1" i="1" smtClean="0">
                <a:latin typeface="Monotype Corsiva" pitchFamily="66" charset="0"/>
              </a:rPr>
            </a:br>
            <a:r>
              <a:rPr lang="ru-RU" altLang="ru-RU" sz="2800" b="1" i="1" smtClean="0">
                <a:latin typeface="Monotype Corsiva" pitchFamily="66" charset="0"/>
              </a:rPr>
              <a:t/>
            </a:r>
            <a:br>
              <a:rPr lang="ru-RU" altLang="ru-RU" sz="2800" b="1" i="1" smtClean="0">
                <a:latin typeface="Monotype Corsiva" pitchFamily="66" charset="0"/>
              </a:rPr>
            </a:br>
            <a:r>
              <a:rPr lang="ru-RU" altLang="ru-RU" sz="3600" b="1" i="1" smtClean="0">
                <a:latin typeface="Monotype Corsiva" pitchFamily="66" charset="0"/>
              </a:rPr>
              <a:t>«Та</a:t>
            </a:r>
            <a:r>
              <a:rPr lang="tt-RU" altLang="ru-RU" sz="3600" b="1" i="1" smtClean="0">
                <a:latin typeface="Monotype Corsiva" pitchFamily="66" charset="0"/>
              </a:rPr>
              <a:t>тар теле  һәм  әдәбияты  дәресләрендә функциональ грамоталылык тәрбияләү</a:t>
            </a:r>
            <a:r>
              <a:rPr lang="ru-RU" altLang="ru-RU" sz="3600" b="1" i="1" smtClean="0">
                <a:latin typeface="Monotype Corsiva" pitchFamily="66" charset="0"/>
              </a:rPr>
              <a:t>»</a:t>
            </a:r>
            <a:endParaRPr lang="ru-RU" altLang="ru-RU" sz="3600" b="1" i="1" smtClean="0">
              <a:latin typeface="Monotype Corsiva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34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t-RU" sz="2400" b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Максатым:</a:t>
            </a:r>
            <a:r>
              <a:rPr lang="tt-RU" sz="24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“Туган (татар) тел һәм әдәбияты дәресләрендә функциональ белемле шәхес формалаштырырга өйрәтү”</a:t>
            </a:r>
            <a:r>
              <a:rPr lang="ru-RU" sz="24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4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24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9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altLang="ru-RU" smtClean="0">
                <a:solidFill>
                  <a:schemeClr val="tx1"/>
                </a:solidFill>
              </a:rPr>
              <a:t>Функциональ белем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52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78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73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smtClean="0"/>
              <a:t>ФУНКЦИОНАЛЬ ГРАМОТАЛЫЛЫК </a:t>
            </a:r>
            <a:endParaRPr lang="ru-RU" altLang="ru-RU" sz="36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04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t-RU" altLang="ru-RU" i="1" smtClean="0"/>
              <a:t>Функциональ белемле укучы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612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Экран (4:3)</PresentationFormat>
  <Paragraphs>15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Кылган гамәлләрнең тавышы бөтен сүздән көчлерәк яңгырый </vt:lpstr>
      <vt:lpstr>Укытучы нинди алымнар кулланган?</vt:lpstr>
      <vt:lpstr>  Мастер-класс  «Татар теле  һәм  әдәбияты  дәресләрендә функциональ грамоталылык тәрбияләү»</vt:lpstr>
      <vt:lpstr>Максатым: “Туган (татар) тел һәм әдәбияты дәресләрендә функциональ белемле шәхес формалаштырырга өйрәтү” </vt:lpstr>
      <vt:lpstr>Функциональ белем</vt:lpstr>
      <vt:lpstr>Презентация PowerPoint</vt:lpstr>
      <vt:lpstr>Презентация PowerPoint</vt:lpstr>
      <vt:lpstr>ФУНКЦИОНАЛЬ ГРАМОТАЛЫЛЫК </vt:lpstr>
      <vt:lpstr>Функциональ белемле укучы</vt:lpstr>
      <vt:lpstr>Укучыларны һәрьяклап үстерү</vt:lpstr>
      <vt:lpstr>ФУНКЦИОНАЛЬ ГРАМОТАЛЫЛЫК </vt:lpstr>
      <vt:lpstr>Уку күнекмәләре</vt:lpstr>
      <vt:lpstr>Текстны аңлату алымнары</vt:lpstr>
      <vt:lpstr>Функциональ грамоталылыкны формалаштыру </vt:lpstr>
      <vt:lpstr>Презентация PowerPoint</vt:lpstr>
      <vt:lpstr>Презентация PowerPoint</vt:lpstr>
      <vt:lpstr>Блум ромашкасы алымы</vt:lpstr>
      <vt:lpstr>“Ыргытылган таш” алымы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Кылган гамәлләрнең тавышы бөтен сүздән көчлерәк яңгырый </dc:title>
  <dc:creator>Алия Мухаметзяновна</dc:creator>
  <cp:lastModifiedBy>Алия Мухаметзяновна</cp:lastModifiedBy>
  <cp:revision>1</cp:revision>
  <dcterms:created xsi:type="dcterms:W3CDTF">2022-03-30T07:28:46Z</dcterms:created>
  <dcterms:modified xsi:type="dcterms:W3CDTF">2022-03-30T07:28:47Z</dcterms:modified>
</cp:coreProperties>
</file>